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0A76"/>
    <a:srgbClr val="282880"/>
    <a:srgbClr val="D00014"/>
    <a:srgbClr val="E3DFD4"/>
    <a:srgbClr val="E5E6E1"/>
    <a:srgbClr val="36D000"/>
    <a:srgbClr val="BAB216"/>
    <a:srgbClr val="12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94675" autoAdjust="0"/>
  </p:normalViewPr>
  <p:slideViewPr>
    <p:cSldViewPr>
      <p:cViewPr varScale="1">
        <p:scale>
          <a:sx n="102" d="100"/>
          <a:sy n="102" d="100"/>
        </p:scale>
        <p:origin x="128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F21355-0270-4D0E-8EE9-FD51FCE642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0A5997-698F-4D89-AADB-7675D9EC4C7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971FC2-AA2E-42CD-B195-A4FBE1F4328F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A542C7E-D7B2-4DA6-89EA-F043C5799B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616CF90-9511-4272-B9F4-F36D73417B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26B86-3152-4B65-8C3B-89FE3CB52EF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1AA00D-4507-448B-99B6-AAA784C6ED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F65E5EDF-B78C-4723-9706-5C7B50FF317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6BF8B-C08A-BD05-83CC-F813FBD1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1FF2C-32BC-4518-9DED-3AD60813D08D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213FF-25D9-792B-E4D7-B1CAC0095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221CA-B32E-B296-031C-8ECC296B2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18844-EC48-4C05-B3D6-70BCED57996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27804854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72B34-5A85-F19B-0F48-A2F14870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BE059-0627-4EFE-95F2-8ACFDD80398C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25312-EE60-D206-2B37-95203FE36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C5825-3646-250D-E9F6-48A47118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0C779-6EEC-4A58-BCEA-DB30B6AF94E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99796194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122C3-FEF0-6E52-E9A0-E340F85AD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0D1FF-0780-4E37-B117-5EC95284E63A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34603-9609-27A0-C816-A960BA70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78690-DBA8-A94C-4DDC-B97860B26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D8EE9-CE93-40F7-90B0-8A9F522F1F7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244776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2F85D-B789-314B-369C-490842581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4A97F-068E-4629-8B4A-CE06519BBF88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ADA3C-46FC-16A4-DFBB-0765DB9D3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0C2E5-4D3C-07C9-8395-F11DAC23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1CC08-57AD-4398-A354-8B116C553F9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77690387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95207-8538-53BA-8B4C-F6BA06E6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DC7FB-920E-4842-8C3E-6F4D341F57BE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9A528-00B7-019C-8506-46A51379E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0766D-89C3-BF44-BDED-6DD830509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67E98-F87F-4324-8947-58626623E07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75270832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F4C2C9-7E0C-C7CA-0E8F-A43A05D6D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71E90-8B41-4E87-B269-83C6413E4EC2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72D911-52A8-2E56-84EF-998C9CAB0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F6A7AF-D0B7-54A6-AD7B-2771F1C2D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CB943-FAB0-434B-818F-8803E6EA21C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9193974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640467C-80B9-98A6-40A1-9E959F848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5CA4B-9FC1-4A72-B52F-2F2CC888E86A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C9CB896-5391-A13F-85CC-570902794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DD2F6F3-3228-DF33-5C7A-F1B3CBEC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CC273-342E-4504-A971-45A91B897C4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56829975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F01E922-9C07-85C6-D028-BE186A9AF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B46CD-E11D-4A9B-B14E-C334D4C6B938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0D2653B-8BED-43AD-E9BA-AB60D233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9B9738C-D7CF-F59C-63AA-FC70D52C5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80906-4BE9-445C-AFF0-FB41FF0B9E2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9663462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BE51FB1-5CF7-C0A7-72AC-11321C5C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9187-8D40-4D86-85BB-3DA383AC0D0E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CFC738B-6F01-0363-E8F3-0650CF2D6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6C21773-13C4-413D-4B23-9E041F60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2143B-751B-4858-A393-9D09B2F1AF1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14788420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0E6561-7008-8EC3-8EB4-C5CD6BCEC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07AEB-B5D0-444A-8879-A9878F4516A3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8CC04E7-B24A-22A5-D146-D219639B0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0CFBCA6-9A3F-EDBF-719D-059EC365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D7E14-6A9C-4340-B4F0-D755CC80A8F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20791630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1968BB3-2B64-947B-73A4-D6FE6B3AE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126E3-C298-4B50-94C1-CA6C9C6D3923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7EB3D2B-3B4E-8E3E-722F-D08EE0290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70587AD-6349-1398-E992-36915393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F5BE2-FA34-4C67-B2FE-F2CF924A0B8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28784153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B3C215D-5A4D-F4B4-FA9C-DD4901630EB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  <a:endParaRPr lang="sl-SI" altLang="sl-SI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EF19A35-2EB3-E880-4C1A-16FB7A78BE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  <a:endParaRPr lang="sl-SI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33537-3305-4A91-874E-84121F811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B6B2E7-D22D-4593-9452-9471894B9C07}" type="datetimeFigureOut">
              <a:rPr lang="sl-SI"/>
              <a:pPr>
                <a:defRPr/>
              </a:pPr>
              <a:t>06.03.2024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425E3-1B43-4652-A68E-A89EAC02E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E0883-30CB-4C18-9024-82F8E4E85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1F65678-16FD-4410-B134-EAEBBF5B83A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F38B2-FD44-4A4B-8F9D-FEAAAD9AC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03450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Naslov referata/</a:t>
            </a:r>
            <a:r>
              <a:rPr lang="sl-SI" sz="5300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Paper</a:t>
            </a:r>
            <a:r>
              <a:rPr lang="sl-SI" sz="53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5300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endParaRPr lang="sl-SI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FB64A8-623C-4666-A7F1-A8AA38218F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9613" y="4292600"/>
            <a:ext cx="5032375" cy="1033463"/>
          </a:xfrm>
        </p:spPr>
        <p:txBody>
          <a:bodyPr rtlCol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3000" dirty="0"/>
              <a:t>Ime Priimek/Name </a:t>
            </a:r>
            <a:r>
              <a:rPr lang="sl-SI" sz="3000" dirty="0" err="1"/>
              <a:t>Surname</a:t>
            </a:r>
            <a:endParaRPr lang="sl-SI" sz="3000" dirty="0"/>
          </a:p>
        </p:txBody>
      </p:sp>
      <p:pic>
        <p:nvPicPr>
          <p:cNvPr id="5" name="Slika 4" descr="Slika, ki vsebuje besede besedilo, posnetek zaslona, vizitka, pisava&#10;&#10;Opis je samodejno ustvarjen">
            <a:extLst>
              <a:ext uri="{FF2B5EF4-FFF2-40B4-BE49-F238E27FC236}">
                <a16:creationId xmlns:a16="http://schemas.microsoft.com/office/drawing/2014/main" id="{8DA860FF-D5CB-D9D6-E2DD-FF53F0C0F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86323"/>
            <a:ext cx="2070384" cy="1409591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3F0EE5-F4AA-B4A1-EFF1-C9B4F43AF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D3D0A-9697-8287-1EEB-17405DAB9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03450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Prosojnica 1/</a:t>
            </a:r>
            <a:r>
              <a:rPr lang="sl-SI" sz="4400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</a:t>
            </a:r>
            <a:r>
              <a:rPr lang="sl-SI" sz="4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endParaRPr lang="sl-SI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7E2BB8-5D3D-845C-14CB-367B908FB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9613" y="4292600"/>
            <a:ext cx="5032375" cy="1033463"/>
          </a:xfrm>
        </p:spPr>
        <p:txBody>
          <a:bodyPr rtlCol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sl-SI" sz="3000" dirty="0"/>
          </a:p>
        </p:txBody>
      </p:sp>
      <p:pic>
        <p:nvPicPr>
          <p:cNvPr id="5" name="Slika 4" descr="Slika, ki vsebuje besede besedilo, posnetek zaslona, vizitka, pisava&#10;&#10;Opis je samodejno ustvarjen">
            <a:extLst>
              <a:ext uri="{FF2B5EF4-FFF2-40B4-BE49-F238E27FC236}">
                <a16:creationId xmlns:a16="http://schemas.microsoft.com/office/drawing/2014/main" id="{07AB3D89-5668-7852-2E50-830BD9986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86323"/>
            <a:ext cx="2070384" cy="140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888435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91B3B9-A77D-E98E-AE7B-012ED7868C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2180F-DFCD-17A9-7277-C04B7AA6A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03450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Prosojnica 2/</a:t>
            </a:r>
            <a:r>
              <a:rPr lang="sl-SI" sz="4400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</a:t>
            </a:r>
            <a:r>
              <a:rPr lang="sl-SI" sz="4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sl-SI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DD3A7F-6FF4-596B-B6A7-2D32D881FA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9613" y="4292600"/>
            <a:ext cx="5032375" cy="1033463"/>
          </a:xfrm>
        </p:spPr>
        <p:txBody>
          <a:bodyPr rtlCol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sl-SI" sz="3000" dirty="0"/>
          </a:p>
        </p:txBody>
      </p:sp>
      <p:pic>
        <p:nvPicPr>
          <p:cNvPr id="5" name="Slika 4" descr="Slika, ki vsebuje besede besedilo, posnetek zaslona, vizitka, pisava&#10;&#10;Opis je samodejno ustvarjen">
            <a:extLst>
              <a:ext uri="{FF2B5EF4-FFF2-40B4-BE49-F238E27FC236}">
                <a16:creationId xmlns:a16="http://schemas.microsoft.com/office/drawing/2014/main" id="{B7F5BA6B-5EB5-A9DC-524D-61B549373C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86323"/>
            <a:ext cx="2070384" cy="140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257823"/>
      </p:ext>
    </p:extLst>
  </p:cSld>
  <p:clrMapOvr>
    <a:masterClrMapping/>
  </p:clrMapOvr>
  <p:transition spd="slow">
    <p:pu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29407</TotalTime>
  <Words>20</Words>
  <Application>Microsoft Office PowerPoint</Application>
  <PresentationFormat>Diaprojekcija na zaslonu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Naslov referata/Paper Title</vt:lpstr>
      <vt:lpstr>Prosojnica 1/Slide 1</vt:lpstr>
      <vt:lpstr>Prosojnica 2/Slide 2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Mateja Skornik</dc:creator>
  <cp:lastModifiedBy>Vesna Domadenik</cp:lastModifiedBy>
  <cp:revision>87</cp:revision>
  <dcterms:created xsi:type="dcterms:W3CDTF">2012-11-14T11:53:42Z</dcterms:created>
  <dcterms:modified xsi:type="dcterms:W3CDTF">2024-03-06T10:43:11Z</dcterms:modified>
</cp:coreProperties>
</file>