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2" r:id="rId6"/>
    <p:sldId id="263" r:id="rId7"/>
    <p:sldId id="267" r:id="rId8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0A76"/>
    <a:srgbClr val="282880"/>
    <a:srgbClr val="D00014"/>
    <a:srgbClr val="E3DFD4"/>
    <a:srgbClr val="E5E6E1"/>
    <a:srgbClr val="36D000"/>
    <a:srgbClr val="BAB216"/>
    <a:srgbClr val="12F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94675" autoAdjust="0"/>
  </p:normalViewPr>
  <p:slideViewPr>
    <p:cSldViewPr>
      <p:cViewPr varScale="1">
        <p:scale>
          <a:sx n="104" d="100"/>
          <a:sy n="104" d="100"/>
        </p:scale>
        <p:origin x="12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7F21355-0270-4D0E-8EE9-FD51FCE642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0A5997-698F-4D89-AADB-7675D9EC4C7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1971FC2-AA2E-42CD-B195-A4FBE1F4328F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A542C7E-D7B2-4DA6-89EA-F043C5799B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616CF90-9511-4272-B9F4-F36D73417B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l-SI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C26B86-3152-4B65-8C3B-89FE3CB52E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1AA00D-4507-448B-99B6-AAA784C6ED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F65E5EDF-B78C-4723-9706-5C7B50FF3176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6BF8B-C08A-BD05-83CC-F813FBD10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1FF2C-32BC-4518-9DED-3AD60813D08D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213FF-25D9-792B-E4D7-B1CAC0095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221CA-B32E-B296-031C-8ECC296B2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18844-EC48-4C05-B3D6-70BCED57996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27804854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2B34-5A85-F19B-0F48-A2F148700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BE059-0627-4EFE-95F2-8ACFDD80398C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25312-EE60-D206-2B37-95203FE36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C5825-3646-250D-E9F6-48A47118F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0C779-6EEC-4A58-BCEA-DB30B6AF94E6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99796194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122C3-FEF0-6E52-E9A0-E340F85AD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0D1FF-0780-4E37-B117-5EC95284E63A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34603-9609-27A0-C816-A960BA709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78690-DBA8-A94C-4DDC-B97860B26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D8EE9-CE93-40F7-90B0-8A9F522F1F75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1244776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2F85D-B789-314B-369C-490842581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4A97F-068E-4629-8B4A-CE06519BBF88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ADA3C-46FC-16A4-DFBB-0765DB9D3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0C2E5-4D3C-07C9-8395-F11DAC23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1CC08-57AD-4398-A354-8B116C553F9D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77690387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5207-8538-53BA-8B4C-F6BA06E66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DC7FB-920E-4842-8C3E-6F4D341F57BE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9A528-00B7-019C-8506-46A51379E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0766D-89C3-BF44-BDED-6DD830509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67E98-F87F-4324-8947-58626623E07E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75270832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F4C2C9-7E0C-C7CA-0E8F-A43A05D6D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1E90-8B41-4E87-B269-83C6413E4EC2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72D911-52A8-2E56-84EF-998C9CAB0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4F6A7AF-D0B7-54A6-AD7B-2771F1C2D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CB943-FAB0-434B-818F-8803E6EA21C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9193974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640467C-80B9-98A6-40A1-9E959F848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5CA4B-9FC1-4A72-B52F-2F2CC888E86A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C9CB896-5391-A13F-85CC-570902794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DD2F6F3-3228-DF33-5C7A-F1B3CBECF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CC273-342E-4504-A971-45A91B897C4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56829975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F01E922-9C07-85C6-D028-BE186A9AF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B46CD-E11D-4A9B-B14E-C334D4C6B938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D2653B-8BED-43AD-E9BA-AB60D233D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9B9738C-D7CF-F59C-63AA-FC70D52C5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80906-4BE9-445C-AFF0-FB41FF0B9E2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29663462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BE51FB1-5CF7-C0A7-72AC-11321C5C6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89187-8D40-4D86-85BB-3DA383AC0D0E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CFC738B-6F01-0363-E8F3-0650CF2D6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6C21773-13C4-413D-4B23-9E041F604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2143B-751B-4858-A393-9D09B2F1AF1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314788420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A0E6561-7008-8EC3-8EB4-C5CD6BCEC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07AEB-B5D0-444A-8879-A9878F4516A3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8CC04E7-B24A-22A5-D146-D219639B0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CFBCA6-9A3F-EDBF-719D-059EC3657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D7E14-6A9C-4340-B4F0-D755CC80A8F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720791630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1968BB3-2B64-947B-73A4-D6FE6B3AE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126E3-C298-4B50-94C1-CA6C9C6D3923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7EB3D2B-3B4E-8E3E-722F-D08EE029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0587AD-6349-1398-E992-36915393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F5BE2-FA34-4C67-B2FE-F2CF924A0B8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528784153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B3C215D-5A4D-F4B4-FA9C-DD4901630E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/>
              <a:t>Click to edit Master title style</a:t>
            </a:r>
            <a:endParaRPr lang="sl-SI" altLang="sl-SI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EF19A35-2EB3-E880-4C1A-16FB7A78BE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/>
              <a:t>Click to edit Master text styles</a:t>
            </a:r>
          </a:p>
          <a:p>
            <a:pPr lvl="1"/>
            <a:r>
              <a:rPr lang="en-US" altLang="sl-SI"/>
              <a:t>Second level</a:t>
            </a:r>
          </a:p>
          <a:p>
            <a:pPr lvl="2"/>
            <a:r>
              <a:rPr lang="en-US" altLang="sl-SI"/>
              <a:t>Third level</a:t>
            </a:r>
          </a:p>
          <a:p>
            <a:pPr lvl="3"/>
            <a:r>
              <a:rPr lang="en-US" altLang="sl-SI"/>
              <a:t>Fourth level</a:t>
            </a:r>
          </a:p>
          <a:p>
            <a:pPr lvl="4"/>
            <a:r>
              <a:rPr lang="en-US" altLang="sl-SI"/>
              <a:t>Fifth level</a:t>
            </a:r>
            <a:endParaRPr lang="sl-SI" alt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33537-3305-4A91-874E-84121F811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FB6B2E7-D22D-4593-9452-9471894B9C07}" type="datetimeFigureOut">
              <a:rPr lang="sl-SI"/>
              <a:pPr>
                <a:defRPr/>
              </a:pPr>
              <a:t>17.10.2022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425E3-1B43-4652-A68E-A89EAC02EF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E0883-30CB-4C18-9024-82F8E4E857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1F65678-16FD-4410-B134-EAEBBF5B83AB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F38B2-FD44-4A4B-8F9D-FEAAAD9AC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20345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Naslov referata/</a:t>
            </a:r>
            <a:r>
              <a:rPr lang="sl-SI" sz="53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Paper</a:t>
            </a:r>
            <a:r>
              <a:rPr lang="sl-SI" sz="53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53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</a:t>
            </a:r>
            <a:endParaRPr lang="sl-SI" sz="3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FB64A8-623C-4666-A7F1-A8AA38218F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9613" y="4292600"/>
            <a:ext cx="5032375" cy="1033463"/>
          </a:xfrm>
        </p:spPr>
        <p:txBody>
          <a:bodyPr rtlCol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z="3000" dirty="0"/>
              <a:t>Ime Priimek/Name </a:t>
            </a:r>
            <a:r>
              <a:rPr lang="sl-SI" sz="3000" dirty="0" err="1"/>
              <a:t>Surname</a:t>
            </a:r>
            <a:endParaRPr lang="sl-SI" sz="3000" dirty="0"/>
          </a:p>
        </p:txBody>
      </p:sp>
      <p:pic>
        <p:nvPicPr>
          <p:cNvPr id="5" name="Slika 4" descr="Slika, ki vsebuje besede besedilo&#10;&#10;Opis je samodejno ustvarjen">
            <a:extLst>
              <a:ext uri="{FF2B5EF4-FFF2-40B4-BE49-F238E27FC236}">
                <a16:creationId xmlns:a16="http://schemas.microsoft.com/office/drawing/2014/main" id="{AEA3C6AE-CF47-181C-0C2F-274F2C0D8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994" y="0"/>
            <a:ext cx="1927612" cy="1224000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98AFF33-B71A-453D-82C4-16B61C533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1575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sl-SI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Prosojnica 1/</a:t>
            </a:r>
            <a:r>
              <a:rPr lang="sl-SI" sz="28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Slide</a:t>
            </a:r>
            <a:r>
              <a:rPr lang="sl-SI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</a:t>
            </a:r>
            <a:endParaRPr lang="sl-SI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D40A9F4-72FF-463E-8ECC-D63A34123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Cogito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ergo sum.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" name="Slika 1" descr="Slika, ki vsebuje besede besedilo&#10;&#10;Opis je samodejno ustvarjen">
            <a:extLst>
              <a:ext uri="{FF2B5EF4-FFF2-40B4-BE49-F238E27FC236}">
                <a16:creationId xmlns:a16="http://schemas.microsoft.com/office/drawing/2014/main" id="{0176B3BF-A2F1-9493-3B3D-4A2EBE001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994" y="0"/>
            <a:ext cx="1927612" cy="1224000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3D07856-1109-4CDB-9FD8-FBF69562C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1575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sl-SI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Prosojnica 2/</a:t>
            </a:r>
            <a:r>
              <a:rPr lang="sl-SI" sz="28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Slide</a:t>
            </a:r>
            <a:r>
              <a:rPr lang="sl-SI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endParaRPr lang="sl-SI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769F076-4CCF-4F3B-8744-4F59A9392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acta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est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fabula, ad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omnia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parati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sumus</a:t>
            </a: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acta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est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fabula, ad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omnia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parati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sumus</a:t>
            </a: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acta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est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fabula, ad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omnia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parati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sumus</a:t>
            </a: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acta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est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fabula, ad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omnia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parati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sumus</a:t>
            </a: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acta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est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fabula, ad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omnia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parati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sumus</a:t>
            </a: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" name="Slika 1" descr="Slika, ki vsebuje besede besedilo&#10;&#10;Opis je samodejno ustvarjen">
            <a:extLst>
              <a:ext uri="{FF2B5EF4-FFF2-40B4-BE49-F238E27FC236}">
                <a16:creationId xmlns:a16="http://schemas.microsoft.com/office/drawing/2014/main" id="{CBD1A24C-83EB-A388-4D5E-68CB869860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994" y="0"/>
            <a:ext cx="1927612" cy="1224000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BC5154E-63BE-4197-82EC-130C81107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1575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sl-SI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Prosojnica 3/</a:t>
            </a:r>
            <a:r>
              <a:rPr lang="sl-SI" sz="28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Slide</a:t>
            </a:r>
            <a:r>
              <a:rPr lang="sl-SI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</a:t>
            </a:r>
            <a:endParaRPr lang="sl-SI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19F208-8E9E-4FF5-919C-48D74302B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acta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est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fabula, ad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omnia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parati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sumus</a:t>
            </a: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acta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est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fabula, ad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omnia</a:t>
            </a:r>
            <a:r>
              <a:rPr lang="sl-SI" sz="2400" dirty="0">
                <a:solidFill>
                  <a:schemeClr val="bg1">
                    <a:lumMod val="65000"/>
                  </a:schemeClr>
                </a:solidFill>
              </a:rPr>
              <a:t> parati </a:t>
            </a:r>
            <a:r>
              <a:rPr lang="sl-SI" sz="2400" dirty="0" err="1">
                <a:solidFill>
                  <a:schemeClr val="bg1">
                    <a:lumMod val="65000"/>
                  </a:schemeClr>
                </a:solidFill>
              </a:rPr>
              <a:t>sumus</a:t>
            </a: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" name="Slika 1" descr="Slika, ki vsebuje besede besedilo&#10;&#10;Opis je samodejno ustvarjen">
            <a:extLst>
              <a:ext uri="{FF2B5EF4-FFF2-40B4-BE49-F238E27FC236}">
                <a16:creationId xmlns:a16="http://schemas.microsoft.com/office/drawing/2014/main" id="{A028EC98-3E6A-DBE2-F517-9B2AE725E9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994" y="0"/>
            <a:ext cx="1927612" cy="1224000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4306A38-9ABD-4DB1-8878-8B22108D4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1575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endParaRPr lang="sl-SI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934BA22-F155-4FB2-ABE4-5DC53DEED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" name="Slika 1" descr="Slika, ki vsebuje besede besedilo&#10;&#10;Opis je samodejno ustvarjen">
            <a:extLst>
              <a:ext uri="{FF2B5EF4-FFF2-40B4-BE49-F238E27FC236}">
                <a16:creationId xmlns:a16="http://schemas.microsoft.com/office/drawing/2014/main" id="{19307896-C1F7-0FB0-484E-E1EFB65A98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994" y="0"/>
            <a:ext cx="1927612" cy="1224000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BA3762D-F251-4B40-A256-8FA37245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1575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endParaRPr lang="sl-SI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96ADFA6-D137-45AB-ACA0-4516B32F1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196" name="Slika 1">
            <a:extLst>
              <a:ext uri="{FF2B5EF4-FFF2-40B4-BE49-F238E27FC236}">
                <a16:creationId xmlns:a16="http://schemas.microsoft.com/office/drawing/2014/main" id="{6CCFF53A-679E-8A03-B082-A2174E9030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0"/>
            <a:ext cx="2378075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8E02442-7AE9-4562-9316-B3A4A9D18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1575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endParaRPr lang="sl-SI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7BDB99C-EE34-4011-BFA6-7C0FD4410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l-SI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9220" name="Slika 1">
            <a:extLst>
              <a:ext uri="{FF2B5EF4-FFF2-40B4-BE49-F238E27FC236}">
                <a16:creationId xmlns:a16="http://schemas.microsoft.com/office/drawing/2014/main" id="{19C2D5E2-CC99-3F86-4FE6-7179033FF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0"/>
            <a:ext cx="2378075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29398</TotalTime>
  <Words>202</Words>
  <Application>Microsoft Office PowerPoint</Application>
  <PresentationFormat>Diaprojekcija na zaslonu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Naslov referata/Paper Title</vt:lpstr>
      <vt:lpstr>Prosojnica 1/Slide 1</vt:lpstr>
      <vt:lpstr>Prosojnica 2/Slide 2</vt:lpstr>
      <vt:lpstr>Prosojnica 3/Slide 3</vt:lpstr>
      <vt:lpstr>PowerPointova predstavitev</vt:lpstr>
      <vt:lpstr>PowerPointova predstavitev</vt:lpstr>
      <vt:lpstr>PowerPointova predstavitev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Mateja Skornik</dc:creator>
  <cp:lastModifiedBy>Vesna Domadenik</cp:lastModifiedBy>
  <cp:revision>83</cp:revision>
  <dcterms:created xsi:type="dcterms:W3CDTF">2012-11-14T11:53:42Z</dcterms:created>
  <dcterms:modified xsi:type="dcterms:W3CDTF">2022-10-17T13:55:51Z</dcterms:modified>
</cp:coreProperties>
</file>